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12192000" cy="6858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54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2960" y="1579658"/>
            <a:ext cx="10652760" cy="463761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2279" y="792479"/>
            <a:ext cx="6126480" cy="551687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9879" y="792479"/>
            <a:ext cx="6278880" cy="551687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7439" y="792479"/>
            <a:ext cx="7284719" cy="586739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0279" y="792479"/>
            <a:ext cx="7589520" cy="586739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6079" y="792479"/>
            <a:ext cx="6248400" cy="551687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9879" y="792479"/>
            <a:ext cx="6324600" cy="551687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0279" y="792479"/>
            <a:ext cx="7269480" cy="551687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3079" y="792479"/>
            <a:ext cx="8564880" cy="586739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296400" y="207703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9842500" y="102062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914399"/>
            <a:ext cx="9342120" cy="545591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296400" y="207703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9842500" y="102062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35479" y="792479"/>
            <a:ext cx="8321040" cy="557783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296400" y="207703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9842500" y="102062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1737359"/>
            <a:ext cx="10271760" cy="458723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792479"/>
            <a:ext cx="8625840" cy="588263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296400" y="207703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9842500" y="102062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6200" y="1005839"/>
            <a:ext cx="4419600" cy="530351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296400" y="207703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9842500" y="102062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5120" y="1005839"/>
            <a:ext cx="6461759" cy="530351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00" y="792479"/>
            <a:ext cx="4785359" cy="551687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4279" y="792479"/>
            <a:ext cx="4572000" cy="551687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0360" y="792479"/>
            <a:ext cx="6294120" cy="586739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0360" y="792479"/>
            <a:ext cx="6294120" cy="586739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2800" y="792479"/>
            <a:ext cx="5486400" cy="478535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12720" y="792479"/>
            <a:ext cx="6766559" cy="4815838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-381000" y="5410200"/>
            <a:ext cx="3276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PE" sz="7000" b="1" dirty="0" smtClean="0"/>
              <a:t>KIBO</a:t>
            </a:r>
            <a:endParaRPr lang="es-PE" sz="70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65100" y="6223119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 smtClean="0"/>
              <a:t>EDUACIÓN MUNDIAL</a:t>
            </a:r>
            <a:endParaRPr lang="es-PE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63</Words>
  <Application>Microsoft Office PowerPoint</Application>
  <PresentationFormat>Panorámica</PresentationFormat>
  <Paragraphs>42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3" baseType="lpstr"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USE</cp:lastModifiedBy>
  <cp:revision>1</cp:revision>
  <dcterms:created xsi:type="dcterms:W3CDTF">2022-08-19T13:48:44Z</dcterms:created>
  <dcterms:modified xsi:type="dcterms:W3CDTF">2022-08-19T14:03:24Z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2022-01-02T00:00:00Z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2022-08-19T00:00:00Z</vt:filetime>
  </property>
</Properties>
</file>