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76" r:id="rId2"/>
    <p:sldId id="277" r:id="rId3"/>
    <p:sldId id="295" r:id="rId4"/>
    <p:sldId id="296" r:id="rId5"/>
    <p:sldId id="297" r:id="rId6"/>
    <p:sldId id="288" r:id="rId7"/>
    <p:sldId id="278" r:id="rId8"/>
    <p:sldId id="298" r:id="rId9"/>
    <p:sldId id="302" r:id="rId10"/>
    <p:sldId id="280" r:id="rId11"/>
    <p:sldId id="299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00D"/>
    <a:srgbClr val="F6491A"/>
    <a:srgbClr val="DA5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 autoAdjust="0"/>
  </p:normalViewPr>
  <p:slideViewPr>
    <p:cSldViewPr snapToGrid="0" snapToObjects="1">
      <p:cViewPr varScale="1">
        <p:scale>
          <a:sx n="75" d="100"/>
          <a:sy n="75" d="100"/>
        </p:scale>
        <p:origin x="10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17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CCF2-FE8A-4180-9C88-922EDC21C30C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F9AA-C549-4F6B-B733-23B0503718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0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4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84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48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813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82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168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6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23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58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39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14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08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12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23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06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4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2CA0-71A9-0A45-B962-A2F4D319C524}" type="datetimeFigureOut">
              <a:rPr lang="es-ES" smtClean="0"/>
              <a:pPr/>
              <a:t>05/10/2020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06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460116" y="54408"/>
            <a:ext cx="2234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24000" y="861604"/>
            <a:ext cx="3327400" cy="5991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TEMA 2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1453382" y="2059843"/>
            <a:ext cx="7455877" cy="1426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500" dirty="0" smtClean="0"/>
              <a:t>TALLER DE </a:t>
            </a:r>
            <a:r>
              <a:rPr lang="es-PE" sz="3500" b="1" dirty="0"/>
              <a:t>MICROSOFT </a:t>
            </a:r>
            <a:r>
              <a:rPr lang="es-PE" sz="3500" b="1" dirty="0" smtClean="0"/>
              <a:t> WORD</a:t>
            </a:r>
            <a:endParaRPr lang="es-PE" sz="35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524000" y="4238535"/>
            <a:ext cx="7314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b="1" dirty="0">
                <a:latin typeface="Verdana" pitchFamily="34" charset="0"/>
              </a:rPr>
              <a:t> Actividad práctica paso a paso</a:t>
            </a:r>
          </a:p>
          <a:p>
            <a:endParaRPr lang="es-CL" dirty="0">
              <a:latin typeface="Verdana" pitchFamily="34" charset="0"/>
            </a:endParaRPr>
          </a:p>
          <a:p>
            <a:r>
              <a:rPr lang="es-CL" dirty="0">
                <a:solidFill>
                  <a:srgbClr val="002060"/>
                </a:solidFill>
                <a:latin typeface="Verdana" pitchFamily="34" charset="0"/>
              </a:rPr>
              <a:t>1. Abra Word desde el escritorio </a:t>
            </a:r>
            <a:r>
              <a:rPr lang="es-CL" dirty="0" err="1">
                <a:solidFill>
                  <a:srgbClr val="002060"/>
                </a:solidFill>
                <a:latin typeface="Verdana" pitchFamily="34" charset="0"/>
              </a:rPr>
              <a:t>BiblioRedes</a:t>
            </a:r>
            <a:endParaRPr lang="es-CL" dirty="0">
              <a:solidFill>
                <a:srgbClr val="002060"/>
              </a:solidFill>
              <a:latin typeface="Verdana" pitchFamily="34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1346981"/>
            <a:ext cx="7432430" cy="5147604"/>
          </a:xfrm>
        </p:spPr>
        <p:txBody>
          <a:bodyPr>
            <a:normAutofit/>
          </a:bodyPr>
          <a:lstStyle/>
          <a:p>
            <a:pPr algn="l"/>
            <a:endParaRPr lang="es-ES" sz="19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Insertando imágenes desde archivo</a:t>
            </a:r>
            <a:endParaRPr lang="es-ES" sz="1800" b="1" dirty="0" smtClean="0">
              <a:solidFill>
                <a:schemeClr val="tx1"/>
              </a:solidFill>
            </a:endParaRPr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261101" y="117984"/>
            <a:ext cx="2484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23" y="2633663"/>
            <a:ext cx="3458307" cy="212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79" y="2633663"/>
            <a:ext cx="3540463" cy="21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832338"/>
            <a:ext cx="7158892" cy="4890036"/>
          </a:xfrm>
        </p:spPr>
        <p:txBody>
          <a:bodyPr>
            <a:normAutofit/>
          </a:bodyPr>
          <a:lstStyle/>
          <a:p>
            <a:pPr algn="l"/>
            <a:endParaRPr lang="es-ES" sz="1400" dirty="0" smtClean="0"/>
          </a:p>
          <a:p>
            <a:endParaRPr lang="es-ES" sz="1400" dirty="0" smtClean="0"/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/>
                <a:cs typeface="Verdana"/>
              </a:rPr>
              <a:t> Actividad práctica paso a paso</a:t>
            </a:r>
          </a:p>
          <a:p>
            <a:pPr algn="l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342900" indent="-342900" algn="just">
              <a:buFont typeface="Arial"/>
              <a:buAutoNum type="arabicPeriod"/>
            </a:pP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Cree 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y guarde un documento bajo el nombre “Ejercicio Imágenes 1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”.</a:t>
            </a:r>
          </a:p>
          <a:p>
            <a:pPr marL="342900" indent="-342900" algn="just">
              <a:buFont typeface="Arial"/>
              <a:buAutoNum type="arabicPeriod"/>
            </a:pP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En 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la primera página del documento elabore una invitación a una fiesta de cumpleaños o 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de aniversario 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de 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matrimonio</a:t>
            </a:r>
            <a:endParaRPr lang="es-ES" sz="1800" dirty="0">
              <a:solidFill>
                <a:srgbClr val="002060"/>
              </a:solidFill>
              <a:latin typeface="Verdana" pitchFamily="34" charset="0"/>
            </a:endParaRPr>
          </a:p>
          <a:p>
            <a:pPr marL="342900" indent="-342900" algn="just">
              <a:buFont typeface="Arial"/>
              <a:buAutoNum type="arabicPeriod"/>
            </a:pP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Agregue una segunda hoja para imágenes</a:t>
            </a:r>
          </a:p>
          <a:p>
            <a:pPr marL="342900" indent="-342900" algn="just">
              <a:buFont typeface="Arial"/>
              <a:buAutoNum type="arabicPeriod"/>
            </a:pP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Inserte imágenes prediseñadas y guarde el documento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l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460117" y="117984"/>
            <a:ext cx="2285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  <p:sp>
        <p:nvSpPr>
          <p:cNvPr id="2" name="1 Nube"/>
          <p:cNvSpPr/>
          <p:nvPr/>
        </p:nvSpPr>
        <p:spPr>
          <a:xfrm>
            <a:off x="2989385" y="4314092"/>
            <a:ext cx="3552092" cy="162950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Repita el mismo paso 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Pero utilizando esta vez imágenes de archivo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3754" y="1087045"/>
            <a:ext cx="6838461" cy="5004339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 Interfaz</a:t>
            </a:r>
            <a:endParaRPr lang="es-CL" sz="2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460117" y="117984"/>
            <a:ext cx="2285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28" y="1781909"/>
            <a:ext cx="7148023" cy="375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5785"/>
            <a:ext cx="7455877" cy="6056215"/>
          </a:xfrm>
        </p:spPr>
        <p:txBody>
          <a:bodyPr>
            <a:normAutofit/>
          </a:bodyPr>
          <a:lstStyle/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Herramientas Importantes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604000" y="54408"/>
            <a:ext cx="2090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40" y="2506919"/>
            <a:ext cx="44084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1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5786"/>
            <a:ext cx="7455877" cy="5802922"/>
          </a:xfrm>
        </p:spPr>
        <p:txBody>
          <a:bodyPr>
            <a:normAutofit fontScale="77500" lnSpcReduction="20000"/>
          </a:bodyPr>
          <a:lstStyle/>
          <a:p>
            <a:pPr algn="l"/>
            <a:endParaRPr lang="es-CL" sz="2100" dirty="0" smtClean="0">
              <a:latin typeface="Verdana" pitchFamily="34" charset="0"/>
            </a:endParaRPr>
          </a:p>
          <a:p>
            <a:pPr algn="l"/>
            <a:endParaRPr lang="es-CL" sz="2100" dirty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CL" sz="21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a paso</a:t>
            </a:r>
            <a:r>
              <a:rPr lang="es-CL" sz="2100" dirty="0" smtClean="0">
                <a:latin typeface="Verdana" pitchFamily="34" charset="0"/>
              </a:rPr>
              <a:t>:</a:t>
            </a:r>
          </a:p>
          <a:p>
            <a:pPr algn="l"/>
            <a:endParaRPr lang="es-CL" sz="2100" dirty="0">
              <a:solidFill>
                <a:srgbClr val="002060"/>
              </a:solidFill>
              <a:latin typeface="Verdana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100" dirty="0" smtClean="0">
                <a:solidFill>
                  <a:srgbClr val="002060"/>
                </a:solidFill>
                <a:latin typeface="Verdana" pitchFamily="34" charset="0"/>
              </a:rPr>
              <a:t>Haga </a:t>
            </a:r>
            <a:r>
              <a:rPr lang="es-ES" sz="2100" dirty="0">
                <a:solidFill>
                  <a:srgbClr val="002060"/>
                </a:solidFill>
                <a:latin typeface="Verdana" pitchFamily="34" charset="0"/>
              </a:rPr>
              <a:t>clic con el botón izquierdo del mouse sobre la opción </a:t>
            </a:r>
            <a:r>
              <a:rPr lang="es-ES" sz="2100" b="1" dirty="0">
                <a:solidFill>
                  <a:srgbClr val="002060"/>
                </a:solidFill>
                <a:latin typeface="Verdana" pitchFamily="34" charset="0"/>
              </a:rPr>
              <a:t>Archivo</a:t>
            </a:r>
            <a:r>
              <a:rPr lang="es-ES" sz="2100" dirty="0">
                <a:solidFill>
                  <a:srgbClr val="002060"/>
                </a:solidFill>
                <a:latin typeface="Verdana" pitchFamily="34" charset="0"/>
              </a:rPr>
              <a:t> de la barra de Menú</a:t>
            </a:r>
            <a:r>
              <a:rPr lang="es-ES" sz="2100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es-ES" sz="2100" dirty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r>
              <a:rPr lang="es-ES" sz="2100" dirty="0">
                <a:solidFill>
                  <a:srgbClr val="002060"/>
                </a:solidFill>
                <a:latin typeface="Verdana" pitchFamily="34" charset="0"/>
              </a:rPr>
              <a:t>2. </a:t>
            </a:r>
            <a:r>
              <a:rPr lang="es-ES" sz="2100" dirty="0" smtClean="0">
                <a:solidFill>
                  <a:srgbClr val="002060"/>
                </a:solidFill>
                <a:latin typeface="Verdana" pitchFamily="34" charset="0"/>
              </a:rPr>
              <a:t>	Cuando </a:t>
            </a:r>
            <a:r>
              <a:rPr lang="es-ES" sz="2100" dirty="0">
                <a:solidFill>
                  <a:srgbClr val="002060"/>
                </a:solidFill>
                <a:latin typeface="Verdana" pitchFamily="34" charset="0"/>
              </a:rPr>
              <a:t>se despliegue la nueva ventana, seleccione la </a:t>
            </a:r>
            <a:r>
              <a:rPr lang="es-ES" sz="2100" dirty="0" smtClean="0">
                <a:solidFill>
                  <a:srgbClr val="002060"/>
                </a:solidFill>
                <a:latin typeface="Verdana" pitchFamily="34" charset="0"/>
              </a:rPr>
              <a:t>   	opción </a:t>
            </a:r>
            <a:r>
              <a:rPr lang="es-ES" sz="2100" b="1" dirty="0">
                <a:solidFill>
                  <a:srgbClr val="002060"/>
                </a:solidFill>
                <a:latin typeface="Verdana" pitchFamily="34" charset="0"/>
              </a:rPr>
              <a:t>Guardar como</a:t>
            </a:r>
            <a:r>
              <a:rPr lang="es-ES" sz="2100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algn="just"/>
            <a:endParaRPr lang="es-ES" sz="2100" dirty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r>
              <a:rPr lang="es-ES" sz="2100" dirty="0">
                <a:solidFill>
                  <a:srgbClr val="002060"/>
                </a:solidFill>
                <a:latin typeface="Verdana" pitchFamily="34" charset="0"/>
              </a:rPr>
              <a:t>3</a:t>
            </a:r>
            <a:r>
              <a:rPr lang="es-ES" sz="2100" dirty="0" smtClean="0">
                <a:solidFill>
                  <a:srgbClr val="002060"/>
                </a:solidFill>
                <a:latin typeface="Verdana" pitchFamily="34" charset="0"/>
              </a:rPr>
              <a:t>.  En </a:t>
            </a:r>
            <a:r>
              <a:rPr lang="es-ES" sz="2100" dirty="0">
                <a:solidFill>
                  <a:srgbClr val="002060"/>
                </a:solidFill>
                <a:latin typeface="Verdana" pitchFamily="34" charset="0"/>
              </a:rPr>
              <a:t>la nueva ventana que se abrirá, escriba el nombre </a:t>
            </a:r>
            <a:r>
              <a:rPr lang="es-ES" sz="2100" dirty="0" smtClean="0">
                <a:solidFill>
                  <a:srgbClr val="002060"/>
                </a:solidFill>
                <a:latin typeface="Verdana" pitchFamily="34" charset="0"/>
              </a:rPr>
              <a:t> 	del nuevo </a:t>
            </a:r>
            <a:r>
              <a:rPr lang="es-ES" sz="2100" dirty="0">
                <a:solidFill>
                  <a:srgbClr val="002060"/>
                </a:solidFill>
                <a:latin typeface="Verdana" pitchFamily="34" charset="0"/>
              </a:rPr>
              <a:t>documento y seleccione </a:t>
            </a:r>
            <a:r>
              <a:rPr lang="es-ES" sz="2100" dirty="0" smtClean="0">
                <a:solidFill>
                  <a:srgbClr val="002060"/>
                </a:solidFill>
                <a:latin typeface="Verdana" pitchFamily="34" charset="0"/>
              </a:rPr>
              <a:t>la carpeta </a:t>
            </a:r>
            <a:r>
              <a:rPr lang="es-ES" sz="2100" dirty="0">
                <a:solidFill>
                  <a:srgbClr val="002060"/>
                </a:solidFill>
                <a:latin typeface="Verdana" pitchFamily="34" charset="0"/>
              </a:rPr>
              <a:t>donde </a:t>
            </a:r>
            <a:r>
              <a:rPr lang="es-ES" sz="2100" dirty="0" smtClean="0">
                <a:solidFill>
                  <a:srgbClr val="002060"/>
                </a:solidFill>
                <a:latin typeface="Verdana" pitchFamily="34" charset="0"/>
              </a:rPr>
              <a:t>	se   	almacenará.</a:t>
            </a:r>
          </a:p>
          <a:p>
            <a:pPr algn="just"/>
            <a:endParaRPr lang="es-ES" sz="2100" dirty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r>
              <a:rPr lang="es-ES" sz="2100" dirty="0">
                <a:solidFill>
                  <a:srgbClr val="002060"/>
                </a:solidFill>
                <a:latin typeface="Verdana" pitchFamily="34" charset="0"/>
              </a:rPr>
              <a:t>4. </a:t>
            </a:r>
            <a:r>
              <a:rPr lang="es-ES" sz="2100" dirty="0" smtClean="0">
                <a:solidFill>
                  <a:srgbClr val="002060"/>
                </a:solidFill>
                <a:latin typeface="Verdana" pitchFamily="34" charset="0"/>
              </a:rPr>
              <a:t>  Presione </a:t>
            </a:r>
            <a:r>
              <a:rPr lang="es-ES" sz="2100" dirty="0">
                <a:solidFill>
                  <a:srgbClr val="002060"/>
                </a:solidFill>
                <a:latin typeface="Verdana" pitchFamily="34" charset="0"/>
              </a:rPr>
              <a:t>la opción </a:t>
            </a:r>
            <a:r>
              <a:rPr lang="es-ES" sz="2100" b="1" dirty="0">
                <a:solidFill>
                  <a:srgbClr val="002060"/>
                </a:solidFill>
                <a:latin typeface="Verdana" pitchFamily="34" charset="0"/>
              </a:rPr>
              <a:t>Aceptar.</a:t>
            </a:r>
            <a:endParaRPr lang="es-ES" sz="21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362700" y="54408"/>
            <a:ext cx="233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val="36999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5787"/>
            <a:ext cx="7455877" cy="5545013"/>
          </a:xfrm>
        </p:spPr>
        <p:txBody>
          <a:bodyPr>
            <a:noAutofit/>
          </a:bodyPr>
          <a:lstStyle/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 Actividad de aprendizaje</a:t>
            </a:r>
            <a:endParaRPr lang="es-CL" sz="1800" dirty="0" smtClean="0">
              <a:latin typeface="Verdana" pitchFamily="34" charset="0"/>
            </a:endParaRPr>
          </a:p>
          <a:p>
            <a:pPr algn="just"/>
            <a:endParaRPr lang="es-CL" sz="1800" dirty="0" smtClean="0">
              <a:latin typeface="Verdana" pitchFamily="34" charset="0"/>
            </a:endParaRPr>
          </a:p>
          <a:p>
            <a:pPr algn="just"/>
            <a:endParaRPr lang="es-CL" sz="1800" dirty="0">
              <a:latin typeface="Verdana" pitchFamily="34" charset="0"/>
            </a:endParaRPr>
          </a:p>
          <a:p>
            <a:pPr algn="just"/>
            <a:r>
              <a:rPr lang="es-CL" sz="1800" dirty="0" smtClean="0">
                <a:solidFill>
                  <a:srgbClr val="002060"/>
                </a:solidFill>
                <a:latin typeface="Verdana" pitchFamily="34" charset="0"/>
              </a:rPr>
              <a:t>1.  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Abra 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el programa Word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es-ES" sz="1800" dirty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2.  Describa 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su 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día.</a:t>
            </a:r>
          </a:p>
          <a:p>
            <a:pPr algn="just"/>
            <a:endParaRPr lang="es-ES" sz="18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3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. 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 El 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título debe estar en negritas y subrayado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algn="just"/>
            <a:endParaRPr lang="es-ES" sz="1800" dirty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4. Escriba 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al menos 5 líneas y guarde el documento en la carpeta “Mis documentos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”.</a:t>
            </a:r>
          </a:p>
          <a:p>
            <a:pPr algn="just"/>
            <a:endParaRPr lang="es-ES" sz="18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5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. Lea en voz alta el 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documento.</a:t>
            </a: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just"/>
            <a:endParaRPr lang="es-C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800" dirty="0" smtClean="0"/>
          </a:p>
          <a:p>
            <a:r>
              <a:rPr lang="es-CL" sz="1800" dirty="0" smtClean="0"/>
              <a:t> </a:t>
            </a:r>
            <a:endParaRPr lang="es-ES" sz="1800" dirty="0" smtClean="0"/>
          </a:p>
          <a:p>
            <a:endParaRPr lang="es-ES" sz="1800" dirty="0" smtClean="0"/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553200" y="54408"/>
            <a:ext cx="2141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val="2306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0554" y="861381"/>
            <a:ext cx="7526215" cy="5621481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2. Herramientas de edición: cortar, copiar y pegar</a:t>
            </a: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460117" y="117984"/>
            <a:ext cx="2285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16" y="1540717"/>
            <a:ext cx="4015403" cy="408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3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3" y="832338"/>
            <a:ext cx="7420707" cy="5087816"/>
          </a:xfrm>
        </p:spPr>
        <p:txBody>
          <a:bodyPr>
            <a:normAutofit lnSpcReduction="10000"/>
          </a:bodyPr>
          <a:lstStyle/>
          <a:p>
            <a:pPr algn="l"/>
            <a:endParaRPr lang="es-ES" sz="1400" dirty="0" smtClean="0"/>
          </a:p>
          <a:p>
            <a:endParaRPr lang="es-ES" sz="1400" dirty="0" smtClean="0"/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/>
                <a:cs typeface="Verdana"/>
              </a:rPr>
              <a:t> Actividad </a:t>
            </a:r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de aprendizaje</a:t>
            </a:r>
          </a:p>
          <a:p>
            <a:pPr algn="l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342900" indent="-342900" algn="just">
              <a:buAutoNum type="arabicPeriod"/>
            </a:pP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Abra 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un nuevo documento en Word </a:t>
            </a:r>
            <a:endParaRPr lang="es-ES" sz="18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endParaRPr lang="es-ES" sz="1800" dirty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2. Escriba un párrafo, resumiendo lo que ha aprendido en la sección Copiar, Cortar y Pegar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algn="just"/>
            <a:endParaRPr lang="es-ES" sz="1800" dirty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3. Copie o Corte 2 veces el texto 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y 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péguelo en la siguiente página. </a:t>
            </a:r>
            <a:endParaRPr lang="es-ES" sz="18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endParaRPr lang="es-ES" sz="1800" dirty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4. Guarde el documento con el nombre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: “Ejercicio 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</a:rPr>
              <a:t>Copia y 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</a:rPr>
              <a:t>Pega”</a:t>
            </a:r>
            <a:endParaRPr lang="es-ES" sz="1800" dirty="0">
              <a:solidFill>
                <a:srgbClr val="002060"/>
              </a:solidFill>
              <a:latin typeface="Verdana" pitchFamily="34" charset="0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460117" y="117984"/>
            <a:ext cx="2285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val="3739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1055077"/>
            <a:ext cx="7432430" cy="5439508"/>
          </a:xfrm>
        </p:spPr>
        <p:txBody>
          <a:bodyPr>
            <a:normAutofit/>
          </a:bodyPr>
          <a:lstStyle/>
          <a:p>
            <a:pPr algn="l"/>
            <a:endParaRPr lang="es-ES" sz="1800" dirty="0" smtClean="0">
              <a:latin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Insertando imágenes</a:t>
            </a:r>
          </a:p>
          <a:p>
            <a:pPr algn="l"/>
            <a:endParaRPr lang="es-ES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¿De dónde obtenemos las imágenes?</a:t>
            </a: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460117" y="117984"/>
            <a:ext cx="2285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25507"/>
              </p:ext>
            </p:extLst>
          </p:nvPr>
        </p:nvGraphicFramePr>
        <p:xfrm>
          <a:off x="1992923" y="2890911"/>
          <a:ext cx="6096000" cy="21031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Imagen prediseñada</a:t>
                      </a:r>
                      <a:endParaRPr lang="es-ES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Imagen de archivo</a:t>
                      </a:r>
                      <a:endParaRPr lang="es-ES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49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Imagen incluida</a:t>
                      </a:r>
                      <a:r>
                        <a:rPr lang="es-ES" baseline="0" dirty="0" smtClean="0"/>
                        <a:t> en el programa Office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No es necesario descargarla de Internet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ES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Imagen</a:t>
                      </a:r>
                      <a:r>
                        <a:rPr lang="es-ES" baseline="0" dirty="0" smtClean="0"/>
                        <a:t> propia u obtenida de Internet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Puede insertarse desde el computador, un pendrive o disco duro externo</a:t>
                      </a:r>
                      <a:endParaRPr lang="es-ES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01" y="5437632"/>
            <a:ext cx="1113615" cy="105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79" y="5245256"/>
            <a:ext cx="1318260" cy="1441704"/>
          </a:xfrm>
          <a:prstGeom prst="rect">
            <a:avLst/>
          </a:prstGeom>
        </p:spPr>
      </p:pic>
      <p:sp>
        <p:nvSpPr>
          <p:cNvPr id="8" name="7 Flecha abajo"/>
          <p:cNvSpPr/>
          <p:nvPr/>
        </p:nvSpPr>
        <p:spPr>
          <a:xfrm>
            <a:off x="3581399" y="4687823"/>
            <a:ext cx="246185" cy="809831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6353907" y="4687823"/>
            <a:ext cx="238871" cy="809831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2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1346981"/>
            <a:ext cx="7432430" cy="5147604"/>
          </a:xfrm>
        </p:spPr>
        <p:txBody>
          <a:bodyPr>
            <a:normAutofit/>
          </a:bodyPr>
          <a:lstStyle/>
          <a:p>
            <a:pPr algn="l"/>
            <a:endParaRPr lang="es-ES" sz="1800" dirty="0" smtClean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Insertar imágenes prediseñadas</a:t>
            </a:r>
            <a:endParaRPr lang="es-ES" sz="1800" b="1" dirty="0" smtClean="0">
              <a:solidFill>
                <a:schemeClr val="tx1"/>
              </a:solidFill>
            </a:endParaRPr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460117" y="117984"/>
            <a:ext cx="2285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OFIMÁTICA EMPRESARIAL</a:t>
            </a:r>
            <a:endParaRPr lang="es-ES" sz="1100" dirty="0">
              <a:solidFill>
                <a:schemeClr val="bg1"/>
              </a:solidFill>
              <a:latin typeface="OCR A Std"/>
              <a:cs typeface="OCR A Std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26" y="2708029"/>
            <a:ext cx="1593926" cy="359898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07" y="3399689"/>
            <a:ext cx="4447597" cy="20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2439</TotalTime>
  <Words>319</Words>
  <Application>Microsoft Office PowerPoint</Application>
  <PresentationFormat>Presentación en pantalla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OCR A Std</vt:lpstr>
      <vt:lpstr>Verdana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Programa Biblioredes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 BiblioRedes DIBAM</dc:creator>
  <cp:lastModifiedBy>USE</cp:lastModifiedBy>
  <cp:revision>173</cp:revision>
  <dcterms:created xsi:type="dcterms:W3CDTF">2011-11-15T16:08:20Z</dcterms:created>
  <dcterms:modified xsi:type="dcterms:W3CDTF">2020-10-05T19:09:42Z</dcterms:modified>
</cp:coreProperties>
</file>