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5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917" y="274320"/>
            <a:ext cx="10978515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9" y="740661"/>
            <a:ext cx="10516914" cy="56694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8604" y="676274"/>
            <a:ext cx="8116314" cy="55244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880" y="676274"/>
            <a:ext cx="10154919" cy="55244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818" y="676274"/>
            <a:ext cx="8697411" cy="55244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23" cy="6857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304" y="676274"/>
            <a:ext cx="10764595" cy="57911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304" y="676274"/>
            <a:ext cx="10764595" cy="57911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304" y="676274"/>
            <a:ext cx="10764595" cy="57911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304" y="676274"/>
            <a:ext cx="10764595" cy="57911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304" y="676274"/>
            <a:ext cx="10764595" cy="57911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304" y="676274"/>
            <a:ext cx="10764595" cy="57911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23" cy="6857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304" y="676274"/>
            <a:ext cx="10764595" cy="57911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304" y="676274"/>
            <a:ext cx="10764595" cy="57911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304" y="676274"/>
            <a:ext cx="10764595" cy="57911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304" y="676274"/>
            <a:ext cx="10764595" cy="57911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304" y="676274"/>
            <a:ext cx="10764595" cy="57911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304" y="676274"/>
            <a:ext cx="10764595" cy="57911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673" y="419099"/>
            <a:ext cx="10716964" cy="60864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304800" y="5688449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300" y="65013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673" y="419099"/>
            <a:ext cx="10716964" cy="60864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304800" y="5688449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300" y="65013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673" y="419099"/>
            <a:ext cx="10716964" cy="60864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304800" y="5688449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300" y="65013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673" y="419099"/>
            <a:ext cx="10716964" cy="60864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304800" y="5688449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300" y="65013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626" y="676274"/>
            <a:ext cx="11507638" cy="54482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857" y="676274"/>
            <a:ext cx="6506388" cy="577214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304800" y="5688449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300" y="65013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712" y="685799"/>
            <a:ext cx="8202050" cy="55721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304800" y="5688449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300" y="65013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57" y="676274"/>
            <a:ext cx="11421902" cy="54482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185" y="676274"/>
            <a:ext cx="8421152" cy="59531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799" y="676274"/>
            <a:ext cx="5791923" cy="512444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80" y="628649"/>
            <a:ext cx="11002750" cy="61626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311" y="114299"/>
            <a:ext cx="11841054" cy="67055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3742" y="676274"/>
            <a:ext cx="5029828" cy="55244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57200" y="-1524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900" y="660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90</Words>
  <Application>Microsoft Office PowerPoint</Application>
  <PresentationFormat>Panorámica</PresentationFormat>
  <Paragraphs>60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USE</cp:lastModifiedBy>
  <cp:revision>1</cp:revision>
  <dcterms:created xsi:type="dcterms:W3CDTF">2022-08-19T13:49:01Z</dcterms:created>
  <dcterms:modified xsi:type="dcterms:W3CDTF">2022-08-19T14:04:55Z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2022-08-19T00:00:00Z</vt:filetime>
  </property>
</Properties>
</file>