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12192000" cy="6858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354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75" y="713230"/>
            <a:ext cx="10534650" cy="564937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9675" y="704849"/>
            <a:ext cx="9772650" cy="585787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599"/>
            <a:ext cx="10525125" cy="5191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599"/>
            <a:ext cx="10525125" cy="5191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599"/>
            <a:ext cx="10525125" cy="5191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599"/>
            <a:ext cx="10525125" cy="5191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599"/>
            <a:ext cx="10525125" cy="5191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599"/>
            <a:ext cx="10525125" cy="5191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599"/>
            <a:ext cx="10525125" cy="5191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599"/>
            <a:ext cx="10525125" cy="5191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1675" y="685799"/>
            <a:ext cx="8248650" cy="5572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599"/>
            <a:ext cx="10525125" cy="5191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599"/>
            <a:ext cx="10525125" cy="5191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599"/>
            <a:ext cx="10525125" cy="5191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599"/>
            <a:ext cx="10525125" cy="5191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599"/>
            <a:ext cx="10525125" cy="5191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09599"/>
            <a:ext cx="10525125" cy="5191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7275" y="704849"/>
            <a:ext cx="10229850" cy="607694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075" y="685799"/>
            <a:ext cx="6419850" cy="58769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075" y="685799"/>
            <a:ext cx="6419850" cy="58769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0075" y="752474"/>
            <a:ext cx="3371850" cy="535304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075" y="685799"/>
            <a:ext cx="6419850" cy="58769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075" y="685799"/>
            <a:ext cx="6419850" cy="58769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6075" y="685799"/>
            <a:ext cx="6419850" cy="58769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4475" y="685799"/>
            <a:ext cx="9163050" cy="13049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3616" y="2502407"/>
            <a:ext cx="6096000" cy="3429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514474"/>
            <a:ext cx="9610725" cy="489584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685799"/>
            <a:ext cx="10525125" cy="57245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5275" y="752474"/>
            <a:ext cx="3829050" cy="596264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7675" y="752474"/>
            <a:ext cx="3524250" cy="596264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0075" y="752474"/>
            <a:ext cx="3371850" cy="535304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0075" y="761999"/>
            <a:ext cx="3362325" cy="594359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875" y="685799"/>
            <a:ext cx="10534650" cy="52673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" y="609599"/>
            <a:ext cx="10448925" cy="595312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220200" y="5549685"/>
            <a:ext cx="3276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b="1" dirty="0" smtClean="0"/>
              <a:t>KIBO</a:t>
            </a:r>
            <a:endParaRPr lang="es-PE" sz="7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9766300" y="636260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EDUACIÓN MUNDIAL</a:t>
            </a:r>
            <a:endParaRPr lang="es-PE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105</Words>
  <Application>Microsoft Office PowerPoint</Application>
  <PresentationFormat>Panorámica</PresentationFormat>
  <Paragraphs>70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7" baseType="lpstr"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USE</cp:lastModifiedBy>
  <cp:revision>1</cp:revision>
  <dcterms:created xsi:type="dcterms:W3CDTF">2022-08-19T13:48:29Z</dcterms:created>
  <dcterms:modified xsi:type="dcterms:W3CDTF">2022-08-19T14:01:38Z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2022-08-19T00:00:00Z</vt:filetime>
  </property>
</Properties>
</file>